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22" r:id="rId26"/>
    <p:sldId id="280" r:id="rId27"/>
    <p:sldId id="281" r:id="rId28"/>
    <p:sldId id="282" r:id="rId29"/>
    <p:sldId id="283" r:id="rId30"/>
    <p:sldId id="284" r:id="rId31"/>
    <p:sldId id="323" r:id="rId32"/>
    <p:sldId id="285" r:id="rId33"/>
    <p:sldId id="286" r:id="rId34"/>
    <p:sldId id="287" r:id="rId35"/>
    <p:sldId id="288" r:id="rId36"/>
    <p:sldId id="289" r:id="rId37"/>
    <p:sldId id="324" r:id="rId38"/>
    <p:sldId id="290" r:id="rId39"/>
    <p:sldId id="325" r:id="rId40"/>
    <p:sldId id="291" r:id="rId41"/>
    <p:sldId id="292" r:id="rId42"/>
    <p:sldId id="293" r:id="rId43"/>
    <p:sldId id="294" r:id="rId44"/>
    <p:sldId id="295" r:id="rId45"/>
    <p:sldId id="326" r:id="rId46"/>
    <p:sldId id="296" r:id="rId47"/>
    <p:sldId id="327" r:id="rId48"/>
    <p:sldId id="297" r:id="rId49"/>
    <p:sldId id="298" r:id="rId50"/>
    <p:sldId id="328" r:id="rId51"/>
    <p:sldId id="299" r:id="rId52"/>
    <p:sldId id="329" r:id="rId53"/>
    <p:sldId id="300" r:id="rId54"/>
    <p:sldId id="330" r:id="rId55"/>
    <p:sldId id="301" r:id="rId56"/>
    <p:sldId id="331" r:id="rId57"/>
    <p:sldId id="302" r:id="rId58"/>
    <p:sldId id="303" r:id="rId59"/>
    <p:sldId id="304" r:id="rId60"/>
    <p:sldId id="305" r:id="rId61"/>
    <p:sldId id="332" r:id="rId62"/>
    <p:sldId id="306" r:id="rId63"/>
    <p:sldId id="333" r:id="rId64"/>
    <p:sldId id="307" r:id="rId65"/>
    <p:sldId id="334" r:id="rId66"/>
    <p:sldId id="308" r:id="rId67"/>
    <p:sldId id="309" r:id="rId68"/>
    <p:sldId id="310" r:id="rId69"/>
    <p:sldId id="311" r:id="rId70"/>
    <p:sldId id="335" r:id="rId71"/>
    <p:sldId id="312" r:id="rId72"/>
    <p:sldId id="313" r:id="rId73"/>
    <p:sldId id="314" r:id="rId74"/>
    <p:sldId id="315" r:id="rId75"/>
    <p:sldId id="33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00" y="3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0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23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2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0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6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5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5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37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8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5BEEE-B528-4994-BCE1-74444571C105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4C78-CCE8-43EB-8A04-ECA0AA892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7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Principal Component Analysis (PCA)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347" y="510139"/>
            <a:ext cx="9867832" cy="575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792" y="952901"/>
            <a:ext cx="9610892" cy="52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7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997" y="798896"/>
            <a:ext cx="10079054" cy="52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74" y="1078029"/>
            <a:ext cx="9814059" cy="508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731" y="644893"/>
            <a:ext cx="10458200" cy="51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899" y="798898"/>
            <a:ext cx="10058400" cy="52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3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657" y="702644"/>
            <a:ext cx="10693667" cy="53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6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7517"/>
            <a:ext cx="10346356" cy="555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760" y="510139"/>
            <a:ext cx="11070193" cy="58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7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641" y="1825625"/>
            <a:ext cx="83707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656"/>
          </a:xfrm>
        </p:spPr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838" y="3957931"/>
            <a:ext cx="3981450" cy="181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40" y="1345281"/>
            <a:ext cx="3924300" cy="1857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659" y="1283368"/>
            <a:ext cx="4010025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001" y="3737209"/>
            <a:ext cx="39433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5058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9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057" y="680219"/>
            <a:ext cx="79968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395" y="1835250"/>
            <a:ext cx="75792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2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139" y="1825625"/>
            <a:ext cx="74297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7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530" y="776469"/>
            <a:ext cx="74835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8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600" y="1825625"/>
            <a:ext cx="7674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886" y="1825625"/>
            <a:ext cx="76342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468" y="1825625"/>
            <a:ext cx="72350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380" y="1825625"/>
            <a:ext cx="74072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883" y="1825625"/>
            <a:ext cx="7538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8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42" y="661686"/>
            <a:ext cx="11184556" cy="52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646" y="1893002"/>
            <a:ext cx="64473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8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416" y="1825625"/>
            <a:ext cx="64851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6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107" y="1806375"/>
            <a:ext cx="66709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8951" y="1827296"/>
            <a:ext cx="5923049" cy="4618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95" y="1827296"/>
            <a:ext cx="6119812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414" y="1825625"/>
            <a:ext cx="77211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4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0638"/>
            <a:ext cx="8667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8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86" y="1969821"/>
            <a:ext cx="8372475" cy="477202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140" y="1825625"/>
            <a:ext cx="69457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4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467" y="1893001"/>
            <a:ext cx="7889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311" y="1816000"/>
            <a:ext cx="7643576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5" y="3667819"/>
            <a:ext cx="39528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333" y="875899"/>
            <a:ext cx="10056094" cy="49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4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220" y="1825625"/>
            <a:ext cx="79455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907" y="1825625"/>
            <a:ext cx="69821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6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152" y="1825625"/>
            <a:ext cx="75136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5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38" y="1543844"/>
            <a:ext cx="90392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2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202" y="1950753"/>
            <a:ext cx="79107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059" y="1825625"/>
            <a:ext cx="73298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2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2779"/>
            <a:ext cx="77901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096" y="1825625"/>
            <a:ext cx="74118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9997" y="1825625"/>
            <a:ext cx="70920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1877"/>
            <a:ext cx="7249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1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2" y="1010652"/>
            <a:ext cx="9743624" cy="48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553" y="1825625"/>
            <a:ext cx="71068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256" y="1873751"/>
            <a:ext cx="7139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047" y="1825625"/>
            <a:ext cx="7743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6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186" y="1960379"/>
            <a:ext cx="72775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2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076" y="1825625"/>
            <a:ext cx="76538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085" y="1921877"/>
            <a:ext cx="67832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9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087" y="1825625"/>
            <a:ext cx="69018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214" y="1844875"/>
            <a:ext cx="67564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39" y="574340"/>
            <a:ext cx="676412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275" y="744203"/>
            <a:ext cx="3543300" cy="418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044" y="4723497"/>
            <a:ext cx="34671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6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580" y="1825625"/>
            <a:ext cx="67488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599" y="904775"/>
            <a:ext cx="9605211" cy="50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807" y="1941127"/>
            <a:ext cx="68439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98" y="1825625"/>
            <a:ext cx="6979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537" y="1854500"/>
            <a:ext cx="68596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851" y="1825625"/>
            <a:ext cx="72922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256" y="1873750"/>
            <a:ext cx="75495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74" y="1803216"/>
            <a:ext cx="3943350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624" y="2009775"/>
            <a:ext cx="76485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5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85" y="1567656"/>
            <a:ext cx="80010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881" y="1825625"/>
            <a:ext cx="74762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8248"/>
            <a:ext cx="76768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817" y="1835250"/>
            <a:ext cx="74885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737" y="818147"/>
            <a:ext cx="9676949" cy="51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0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594" y="1825625"/>
            <a:ext cx="78068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2252"/>
            <a:ext cx="73126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510" y="2134595"/>
            <a:ext cx="5852160" cy="377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802" y="2259881"/>
            <a:ext cx="550164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2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483" y="2281931"/>
            <a:ext cx="67341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1" y="2011479"/>
            <a:ext cx="7467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2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927" y="2064410"/>
            <a:ext cx="5715000" cy="323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33" y="2371875"/>
            <a:ext cx="46291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9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641" y="702644"/>
            <a:ext cx="9746677" cy="54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0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3651"/>
            <a:ext cx="10211602" cy="537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9</Words>
  <Application>Microsoft Office PowerPoint</Application>
  <PresentationFormat>Widescreen</PresentationFormat>
  <Paragraphs>2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Principal Component Analysis (PCA)</vt:lpstr>
      <vt:lpstr>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Principal Component Analysis (PCA)</dc:title>
  <dc:creator>user</dc:creator>
  <cp:lastModifiedBy>user</cp:lastModifiedBy>
  <cp:revision>15</cp:revision>
  <dcterms:created xsi:type="dcterms:W3CDTF">2025-09-16T19:44:02Z</dcterms:created>
  <dcterms:modified xsi:type="dcterms:W3CDTF">2025-09-17T08:35:51Z</dcterms:modified>
</cp:coreProperties>
</file>